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3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4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4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6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1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4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C64B-4688-44C0-B63B-BD303208CC3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BD63-83A5-4B10-8505-36ECD2FCB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4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Lets take the 21 day challenge!!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brain waves of happiness by raising positivity in the present…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components of 21 day challenge: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 </a:t>
            </a:r>
            <a:r>
              <a:rPr lang="en-US" b="1" u="sng" dirty="0" smtClean="0"/>
              <a:t>3 </a:t>
            </a:r>
            <a:r>
              <a:rPr lang="en-US" b="1" u="sng" dirty="0" err="1"/>
              <a:t>G</a:t>
            </a:r>
            <a:r>
              <a:rPr lang="en-US" b="1" u="sng" dirty="0" err="1" smtClean="0"/>
              <a:t>raditudes</a:t>
            </a:r>
            <a:r>
              <a:rPr lang="en-US" dirty="0" smtClean="0"/>
              <a:t>:  (this will allow your brain to 	scan 	for the positives)</a:t>
            </a:r>
          </a:p>
          <a:p>
            <a:r>
              <a:rPr lang="en-US" dirty="0" smtClean="0"/>
              <a:t>2.  </a:t>
            </a:r>
            <a:r>
              <a:rPr lang="en-US" b="1" u="sng" dirty="0" smtClean="0"/>
              <a:t>Journaling:  </a:t>
            </a:r>
            <a:r>
              <a:rPr lang="en-US" dirty="0" smtClean="0"/>
              <a:t>Writing about a positive experience 	that happened to you in the past 24 hours will 	allow you to relive that experience.</a:t>
            </a:r>
          </a:p>
          <a:p>
            <a:r>
              <a:rPr lang="en-US" dirty="0" smtClean="0"/>
              <a:t>3.  </a:t>
            </a:r>
            <a:r>
              <a:rPr lang="en-US" b="1" u="sng" dirty="0" smtClean="0"/>
              <a:t>Exercise:</a:t>
            </a:r>
            <a:r>
              <a:rPr lang="en-US" dirty="0" smtClean="0"/>
              <a:t>  Teach your brain that behavior 	matters.</a:t>
            </a:r>
          </a:p>
          <a:p>
            <a:r>
              <a:rPr lang="en-US" dirty="0" smtClean="0"/>
              <a:t>4.  </a:t>
            </a:r>
            <a:r>
              <a:rPr lang="en-US" b="1" u="sng" dirty="0" err="1" smtClean="0"/>
              <a:t>Meditaiton</a:t>
            </a:r>
            <a:r>
              <a:rPr lang="en-US" b="1" u="sng" dirty="0" smtClean="0"/>
              <a:t>:  </a:t>
            </a:r>
            <a:r>
              <a:rPr lang="en-US" dirty="0" smtClean="0"/>
              <a:t>Allow your brain to focus on the 	task at hand.</a:t>
            </a:r>
          </a:p>
          <a:p>
            <a:r>
              <a:rPr lang="en-US" dirty="0" smtClean="0"/>
              <a:t>5.  </a:t>
            </a:r>
            <a:r>
              <a:rPr lang="en-US" b="1" u="sng" dirty="0" smtClean="0"/>
              <a:t>1 Random act of kindness: </a:t>
            </a:r>
            <a:r>
              <a:rPr lang="en-US" dirty="0" smtClean="0"/>
              <a:t>Praise or thank someone 	in your social support network via e-mail, text, 	note, card etc.  (be creative)</a:t>
            </a:r>
            <a:r>
              <a:rPr lang="en-US" b="1" u="sn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 day Happiness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Day 1:  10/29/15</a:t>
            </a:r>
          </a:p>
          <a:p>
            <a:r>
              <a:rPr lang="en-US" dirty="0" smtClean="0"/>
              <a:t>1</a:t>
            </a:r>
            <a:r>
              <a:rPr lang="en-US" dirty="0" smtClean="0"/>
              <a:t>.  3 </a:t>
            </a:r>
            <a:r>
              <a:rPr lang="en-US" dirty="0" err="1" smtClean="0"/>
              <a:t>Gratitudes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2.  Journaling:  (Skip 4 or 5 lines)</a:t>
            </a:r>
          </a:p>
          <a:p>
            <a:r>
              <a:rPr lang="en-US" dirty="0" smtClean="0"/>
              <a:t>3.  Exercise:  </a:t>
            </a:r>
            <a:r>
              <a:rPr lang="en-US" dirty="0" err="1" smtClean="0"/>
              <a:t>Zumba</a:t>
            </a:r>
            <a:r>
              <a:rPr lang="en-US" dirty="0" smtClean="0"/>
              <a:t> class 1 hr.</a:t>
            </a:r>
          </a:p>
          <a:p>
            <a:r>
              <a:rPr lang="en-US" dirty="0" smtClean="0"/>
              <a:t>4.  Meditation:  Do this in class</a:t>
            </a:r>
          </a:p>
          <a:p>
            <a:r>
              <a:rPr lang="en-US" dirty="0" smtClean="0"/>
              <a:t>5.  1 random act of kindness:  Sent a positive e-mail about one of my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Lets take the 21 day challenge!!</vt:lpstr>
      <vt:lpstr>5 components of 21 day challenge:</vt:lpstr>
      <vt:lpstr>21 day Happiness Challenge</vt:lpstr>
    </vt:vector>
  </TitlesOfParts>
  <Company>Commack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take the 21 day challenge!!</dc:title>
  <dc:creator>Denise Garcia</dc:creator>
  <cp:lastModifiedBy>Denise Garcia</cp:lastModifiedBy>
  <cp:revision>5</cp:revision>
  <dcterms:created xsi:type="dcterms:W3CDTF">2014-09-16T13:38:17Z</dcterms:created>
  <dcterms:modified xsi:type="dcterms:W3CDTF">2015-10-29T14:26:57Z</dcterms:modified>
</cp:coreProperties>
</file>